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64" r:id="rId2"/>
    <p:sldId id="262" r:id="rId3"/>
    <p:sldId id="256" r:id="rId4"/>
    <p:sldId id="265" r:id="rId5"/>
    <p:sldId id="261" r:id="rId6"/>
    <p:sldId id="258" r:id="rId7"/>
    <p:sldId id="267" r:id="rId8"/>
    <p:sldId id="268" r:id="rId9"/>
    <p:sldId id="269" r:id="rId10"/>
    <p:sldId id="270" r:id="rId11"/>
    <p:sldId id="271" r:id="rId12"/>
    <p:sldId id="260" r:id="rId13"/>
    <p:sldId id="263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0644" autoAdjust="0"/>
  </p:normalViewPr>
  <p:slideViewPr>
    <p:cSldViewPr>
      <p:cViewPr varScale="1">
        <p:scale>
          <a:sx n="99" d="100"/>
          <a:sy n="99" d="100"/>
        </p:scale>
        <p:origin x="-3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DA43B-E2B2-4960-B1E6-69968F25444C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3FAAD-0FAE-4B75-8EB1-4BAA846E16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DA43B-E2B2-4960-B1E6-69968F25444C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3FAAD-0FAE-4B75-8EB1-4BAA846E16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DA43B-E2B2-4960-B1E6-69968F25444C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3FAAD-0FAE-4B75-8EB1-4BAA846E16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DA43B-E2B2-4960-B1E6-69968F25444C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3FAAD-0FAE-4B75-8EB1-4BAA846E16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DA43B-E2B2-4960-B1E6-69968F25444C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B1C3FAAD-0FAE-4B75-8EB1-4BAA846E16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DA43B-E2B2-4960-B1E6-69968F25444C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3FAAD-0FAE-4B75-8EB1-4BAA846E16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DA43B-E2B2-4960-B1E6-69968F25444C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3FAAD-0FAE-4B75-8EB1-4BAA846E16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DA43B-E2B2-4960-B1E6-69968F25444C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3FAAD-0FAE-4B75-8EB1-4BAA846E16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DA43B-E2B2-4960-B1E6-69968F25444C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3FAAD-0FAE-4B75-8EB1-4BAA846E16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DA43B-E2B2-4960-B1E6-69968F25444C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3FAAD-0FAE-4B75-8EB1-4BAA846E16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7DA43B-E2B2-4960-B1E6-69968F25444C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C3FAAD-0FAE-4B75-8EB1-4BAA846E16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37DA43B-E2B2-4960-B1E6-69968F25444C}" type="datetimeFigureOut">
              <a:rPr lang="ru-RU" smtClean="0"/>
              <a:pPr/>
              <a:t>30.03.2015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B1C3FAAD-0FAE-4B75-8EB1-4BAA846E161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eoples.ru/in/post.php" TargetMode="External"/><Relationship Id="rId13" Type="http://schemas.openxmlformats.org/officeDocument/2006/relationships/hyperlink" Target="http://www.peoples.ru/in/photo_add.php" TargetMode="External"/><Relationship Id="rId3" Type="http://schemas.openxmlformats.org/officeDocument/2006/relationships/hyperlink" Target="http://days.peoples.ru/year/1935.shtml" TargetMode="External"/><Relationship Id="rId7" Type="http://schemas.openxmlformats.org/officeDocument/2006/relationships/hyperlink" Target="http://www.peoples.ru/in/fan.php" TargetMode="External"/><Relationship Id="rId12" Type="http://schemas.openxmlformats.org/officeDocument/2006/relationships/hyperlink" Target="http://www.peoples.ru/in/personoftheyear.php" TargetMode="External"/><Relationship Id="rId2" Type="http://schemas.openxmlformats.org/officeDocument/2006/relationships/hyperlink" Target="http://days.peoples.ru/0218.html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peoples.ru/country/ru-born.html" TargetMode="External"/><Relationship Id="rId11" Type="http://schemas.openxmlformats.org/officeDocument/2006/relationships/hyperlink" Target="http://www.peoples.ru/in/problem.php" TargetMode="External"/><Relationship Id="rId5" Type="http://schemas.openxmlformats.org/officeDocument/2006/relationships/hyperlink" Target="http://www.peoples.ru/city/1.html" TargetMode="External"/><Relationship Id="rId10" Type="http://schemas.openxmlformats.org/officeDocument/2006/relationships/hyperlink" Target="http://www.peoples.ru/in/fan_club.php" TargetMode="External"/><Relationship Id="rId4" Type="http://schemas.openxmlformats.org/officeDocument/2006/relationships/hyperlink" Target="http://www.peoples.ru/age/79.html" TargetMode="External"/><Relationship Id="rId9" Type="http://schemas.openxmlformats.org/officeDocument/2006/relationships/hyperlink" Target="http://www.peoples.ru/in/comments_list_byperson.php" TargetMode="External"/><Relationship Id="rId14" Type="http://schemas.openxmlformats.org/officeDocument/2006/relationships/hyperlink" Target="http://www.peoples.ru/in/peoples_history.php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3528392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Творчество</a:t>
            </a:r>
            <a:br>
              <a:rPr lang="ru-RU" sz="6000" dirty="0" smtClean="0"/>
            </a:br>
            <a:r>
              <a:rPr lang="ru-RU" sz="6000" dirty="0" smtClean="0"/>
              <a:t>Геннадия Гладкова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8024" y="5301208"/>
            <a:ext cx="3898776" cy="79208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      Учитель музыки </a:t>
            </a:r>
          </a:p>
          <a:p>
            <a:pPr>
              <a:buNone/>
            </a:pPr>
            <a:r>
              <a:rPr lang="ru-RU" dirty="0" smtClean="0"/>
              <a:t>школа №80 </a:t>
            </a:r>
            <a:r>
              <a:rPr lang="ru-RU" dirty="0" err="1" smtClean="0"/>
              <a:t>Ховятская</a:t>
            </a:r>
            <a:r>
              <a:rPr lang="ru-RU" dirty="0" smtClean="0"/>
              <a:t> С.В.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«Формула любви»</a:t>
            </a:r>
            <a:endParaRPr lang="ru-RU" dirty="0"/>
          </a:p>
        </p:txBody>
      </p:sp>
      <p:pic>
        <p:nvPicPr>
          <p:cNvPr id="9218" name="Picture 2" descr="C:\Documents and Settings\Мама\Мои документы\гладков доп\г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916832"/>
            <a:ext cx="2376264" cy="1944216"/>
          </a:xfrm>
          <a:prstGeom prst="rect">
            <a:avLst/>
          </a:prstGeom>
          <a:noFill/>
        </p:spPr>
      </p:pic>
      <p:pic>
        <p:nvPicPr>
          <p:cNvPr id="9220" name="Picture 4" descr="C:\Documents and Settings\Мама\Мои документы\гладков доп\г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149080"/>
            <a:ext cx="3096344" cy="2160240"/>
          </a:xfrm>
          <a:prstGeom prst="rect">
            <a:avLst/>
          </a:prstGeom>
          <a:noFill/>
        </p:spPr>
      </p:pic>
      <p:pic>
        <p:nvPicPr>
          <p:cNvPr id="9222" name="Picture 6" descr="C:\Documents and Settings\Мама\Мои документы\гладков доп\г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2060848"/>
            <a:ext cx="3756049" cy="34563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«Новогодние приключения </a:t>
            </a:r>
            <a:br>
              <a:rPr lang="ru-RU" dirty="0" smtClean="0"/>
            </a:br>
            <a:r>
              <a:rPr lang="ru-RU" dirty="0" smtClean="0"/>
              <a:t>Маши и Вити»</a:t>
            </a:r>
            <a:endParaRPr lang="ru-RU" dirty="0"/>
          </a:p>
        </p:txBody>
      </p:sp>
      <p:pic>
        <p:nvPicPr>
          <p:cNvPr id="10242" name="Picture 2" descr="C:\Documents and Settings\Мама\Мои документы\гладков доп\г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88840"/>
            <a:ext cx="4320480" cy="4107160"/>
          </a:xfrm>
          <a:prstGeom prst="rect">
            <a:avLst/>
          </a:prstGeom>
          <a:noFill/>
        </p:spPr>
      </p:pic>
      <p:pic>
        <p:nvPicPr>
          <p:cNvPr id="10243" name="Picture 3" descr="C:\Documents and Settings\Мама\Мои документы\гладков доп\г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1340768"/>
            <a:ext cx="2520280" cy="2304256"/>
          </a:xfrm>
          <a:prstGeom prst="rect">
            <a:avLst/>
          </a:prstGeom>
          <a:noFill/>
        </p:spPr>
      </p:pic>
      <p:pic>
        <p:nvPicPr>
          <p:cNvPr id="10244" name="Picture 4" descr="C:\Documents and Settings\Мама\Мои документы\гладков доп\г5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4005064"/>
            <a:ext cx="3600400" cy="2304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Музыка к </a:t>
            </a:r>
            <a:r>
              <a:rPr lang="ru-RU" dirty="0" err="1" smtClean="0"/>
              <a:t>мульмфильмам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108520" y="1412776"/>
            <a:ext cx="8229600" cy="4709160"/>
          </a:xfrm>
        </p:spPr>
        <p:txBody>
          <a:bodyPr/>
          <a:lstStyle/>
          <a:p>
            <a:r>
              <a:rPr lang="ru-RU" dirty="0" smtClean="0"/>
              <a:t>«</a:t>
            </a:r>
            <a:r>
              <a:rPr lang="ru-RU" dirty="0" err="1" smtClean="0"/>
              <a:t>Бременские</a:t>
            </a:r>
            <a:r>
              <a:rPr lang="ru-RU" dirty="0" smtClean="0"/>
              <a:t> музыканты»,</a:t>
            </a:r>
          </a:p>
          <a:p>
            <a:r>
              <a:rPr lang="ru-RU" dirty="0" smtClean="0"/>
              <a:t>«По следам </a:t>
            </a:r>
            <a:r>
              <a:rPr lang="ru-RU" dirty="0" err="1" smtClean="0"/>
              <a:t>Бременских</a:t>
            </a:r>
            <a:r>
              <a:rPr lang="ru-RU" dirty="0" smtClean="0"/>
              <a:t> музыкантов», </a:t>
            </a:r>
          </a:p>
          <a:p>
            <a:r>
              <a:rPr lang="ru-RU" dirty="0" smtClean="0"/>
              <a:t>«Как львенок и черепаха пели песню», </a:t>
            </a:r>
          </a:p>
          <a:p>
            <a:r>
              <a:rPr lang="ru-RU" dirty="0" smtClean="0"/>
              <a:t>«Зарядка для хвоста»,</a:t>
            </a:r>
          </a:p>
          <a:p>
            <a:r>
              <a:rPr lang="ru-RU" dirty="0" smtClean="0"/>
              <a:t>«Ну, погоди» (Расскажи, снегурочка…)</a:t>
            </a:r>
          </a:p>
          <a:p>
            <a:endParaRPr lang="ru-RU" dirty="0"/>
          </a:p>
        </p:txBody>
      </p:sp>
      <p:pic>
        <p:nvPicPr>
          <p:cNvPr id="2051" name="Picture 3" descr="C:\Documents and Settings\Мама\Мои документы\открытый урок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221088"/>
            <a:ext cx="2520280" cy="2448272"/>
          </a:xfrm>
          <a:prstGeom prst="rect">
            <a:avLst/>
          </a:prstGeom>
          <a:noFill/>
        </p:spPr>
      </p:pic>
      <p:pic>
        <p:nvPicPr>
          <p:cNvPr id="11266" name="Picture 2" descr="C:\Documents and Settings\Мама\Мои документы\гладков доп\г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4581128"/>
            <a:ext cx="2232248" cy="2016224"/>
          </a:xfrm>
          <a:prstGeom prst="rect">
            <a:avLst/>
          </a:prstGeom>
          <a:noFill/>
        </p:spPr>
      </p:pic>
      <p:pic>
        <p:nvPicPr>
          <p:cNvPr id="11268" name="Picture 4" descr="C:\Documents and Settings\Мама\Мои документы\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44208" y="1628800"/>
            <a:ext cx="2592288" cy="30598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3" name="Picture 2" descr="C:\Documents and Settings\Мама\Мои документы\гладков доп\г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700808"/>
            <a:ext cx="4896544" cy="3024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Мама\Мои документы\открытый урок\1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90500" y="-381000"/>
            <a:ext cx="9525000" cy="762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908720"/>
            <a:ext cx="7772400" cy="43204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Биография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2276872"/>
            <a:ext cx="8064896" cy="4176464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/>
              <a:t/>
            </a:r>
            <a:br>
              <a:rPr lang="ru-RU" b="1" dirty="0"/>
            </a:br>
            <a:r>
              <a:rPr lang="ru-RU" sz="4200" b="1" dirty="0"/>
              <a:t>Геннадий Гладков</a:t>
            </a:r>
            <a:endParaRPr lang="ru-RU" sz="4200" dirty="0"/>
          </a:p>
          <a:p>
            <a:r>
              <a:rPr lang="ru-RU" sz="4200" i="1" dirty="0" smtClean="0"/>
              <a:t>День </a:t>
            </a:r>
            <a:r>
              <a:rPr lang="ru-RU" sz="4200" i="1" dirty="0"/>
              <a:t>рождения: </a:t>
            </a:r>
            <a:r>
              <a:rPr lang="ru-RU" sz="4200" i="1" dirty="0">
                <a:hlinkClick r:id="rId2" tooltip="родились 18 02"/>
              </a:rPr>
              <a:t>18.02</a:t>
            </a:r>
            <a:r>
              <a:rPr lang="ru-RU" sz="4200" i="1" dirty="0"/>
              <a:t>.</a:t>
            </a:r>
            <a:r>
              <a:rPr lang="ru-RU" sz="4200" i="1" dirty="0">
                <a:hlinkClick r:id="rId3" tooltip="родились в 1935 году"/>
              </a:rPr>
              <a:t>1935</a:t>
            </a:r>
            <a:r>
              <a:rPr lang="ru-RU" sz="4200" i="1" dirty="0"/>
              <a:t> года</a:t>
            </a:r>
            <a:br>
              <a:rPr lang="ru-RU" sz="4200" i="1" dirty="0"/>
            </a:br>
            <a:r>
              <a:rPr lang="ru-RU" sz="4200" i="1" dirty="0"/>
              <a:t>Возраст: </a:t>
            </a:r>
            <a:r>
              <a:rPr lang="ru-RU" sz="4200" i="1" dirty="0" smtClean="0"/>
              <a:t>80</a:t>
            </a:r>
            <a:r>
              <a:rPr lang="ru-RU" sz="4200" i="1" dirty="0" smtClean="0">
                <a:hlinkClick r:id="rId4" tooltip="возраст 79 лет"/>
              </a:rPr>
              <a:t> </a:t>
            </a:r>
            <a:r>
              <a:rPr lang="ru-RU" sz="4200" i="1" dirty="0">
                <a:hlinkClick r:id="rId4" tooltip="возраст 79 лет"/>
              </a:rPr>
              <a:t>лет</a:t>
            </a:r>
            <a:r>
              <a:rPr lang="ru-RU" sz="4200" i="1" dirty="0"/>
              <a:t/>
            </a:r>
            <a:br>
              <a:rPr lang="ru-RU" sz="4200" i="1" dirty="0"/>
            </a:br>
            <a:r>
              <a:rPr lang="ru-RU" sz="4200" i="1" dirty="0"/>
              <a:t>Место рождения: </a:t>
            </a:r>
            <a:r>
              <a:rPr lang="ru-RU" sz="4200" b="1" i="1" dirty="0">
                <a:hlinkClick r:id="rId5" tooltip="все рожденные в городе Москва"/>
              </a:rPr>
              <a:t>Москва</a:t>
            </a:r>
            <a:r>
              <a:rPr lang="ru-RU" sz="4200" i="1" dirty="0"/>
              <a:t>, </a:t>
            </a:r>
            <a:r>
              <a:rPr lang="ru-RU" sz="4200" i="1" dirty="0">
                <a:hlinkClick r:id="rId6" tooltip="все родившиеся в стране Россия"/>
              </a:rPr>
              <a:t>Россия</a:t>
            </a:r>
            <a:r>
              <a:rPr lang="ru-RU" sz="4200" i="1" dirty="0"/>
              <a:t/>
            </a:r>
            <a:br>
              <a:rPr lang="ru-RU" sz="4200" i="1" dirty="0"/>
            </a:br>
            <a:r>
              <a:rPr lang="ru-RU" sz="4200" dirty="0"/>
              <a:t> </a:t>
            </a:r>
            <a:r>
              <a:rPr lang="ru-RU" sz="4200" dirty="0">
                <a:hlinkClick r:id="rId7" tooltip="&quot;Стать фаном Геннадий Гладков&quot; "/>
              </a:rPr>
              <a:t> </a:t>
            </a:r>
            <a:r>
              <a:rPr lang="ru-RU" sz="4200" dirty="0"/>
              <a:t> </a:t>
            </a:r>
            <a:r>
              <a:rPr lang="ru-RU" sz="4200" dirty="0">
                <a:hlinkClick r:id="rId8" tooltip="&quot;Написать сообщение Геннадий Гладков&quot; "/>
              </a:rPr>
              <a:t> </a:t>
            </a:r>
            <a:r>
              <a:rPr lang="ru-RU" sz="4200" dirty="0"/>
              <a:t> </a:t>
            </a:r>
            <a:r>
              <a:rPr lang="ru-RU" sz="4200" dirty="0">
                <a:hlinkClick r:id="rId9" tooltip="&quot;Посмотреть все сообщения Геннадий Гладков&quot; "/>
              </a:rPr>
              <a:t> </a:t>
            </a:r>
            <a:r>
              <a:rPr lang="ru-RU" sz="4200" dirty="0"/>
              <a:t> </a:t>
            </a:r>
            <a:r>
              <a:rPr lang="ru-RU" sz="4200" dirty="0">
                <a:hlinkClick r:id="rId10" tooltip="&quot;Фан клуб Геннадий Гладков&quot; "/>
              </a:rPr>
              <a:t> </a:t>
            </a:r>
            <a:r>
              <a:rPr lang="ru-RU" sz="4200" dirty="0"/>
              <a:t> </a:t>
            </a:r>
            <a:r>
              <a:rPr lang="ru-RU" sz="4200" dirty="0">
                <a:hlinkClick r:id="rId11" tooltip="&quot;Сообщить о проблеме на странице Геннадий Гладков&quot; "/>
              </a:rPr>
              <a:t> </a:t>
            </a:r>
            <a:r>
              <a:rPr lang="ru-RU" sz="4200" dirty="0"/>
              <a:t> </a:t>
            </a:r>
            <a:r>
              <a:rPr lang="ru-RU" sz="4200" dirty="0">
                <a:hlinkClick r:id="rId12" tooltip="&quot;Человека года Геннадий Гладков&quot; "/>
              </a:rPr>
              <a:t> </a:t>
            </a:r>
            <a:r>
              <a:rPr lang="ru-RU" sz="4200" dirty="0"/>
              <a:t> </a:t>
            </a:r>
            <a:r>
              <a:rPr lang="ru-RU" sz="4200" dirty="0">
                <a:hlinkClick r:id="rId13" tooltip="&quot;Пришлите фотографии Геннадий Гладков&quot; "/>
              </a:rPr>
              <a:t> </a:t>
            </a:r>
            <a:r>
              <a:rPr lang="ru-RU" sz="4200" dirty="0"/>
              <a:t> </a:t>
            </a:r>
            <a:r>
              <a:rPr lang="ru-RU" sz="4200" dirty="0">
                <a:hlinkClick r:id="rId14" tooltip="&quot;Пришлите ваш материал о Геннадий Гладков&quot; "/>
              </a:rPr>
              <a:t> </a:t>
            </a:r>
            <a:endParaRPr lang="ru-RU" sz="4200" dirty="0"/>
          </a:p>
          <a:p>
            <a:r>
              <a:rPr lang="ru-RU" sz="4200" dirty="0" smtClean="0"/>
              <a:t>Г.И</a:t>
            </a:r>
            <a:r>
              <a:rPr lang="ru-RU" sz="4200" dirty="0"/>
              <a:t>. Гладков – народный артист РФ ,заслуженный деятель искусств РСФСР ,лауреат премии Москвы. </a:t>
            </a:r>
            <a:r>
              <a:rPr lang="ru-RU" sz="4200" dirty="0" smtClean="0"/>
              <a:t>Член </a:t>
            </a:r>
            <a:r>
              <a:rPr lang="ru-RU" sz="4200" dirty="0"/>
              <a:t>Союза кинематографистов РФ и Союза композиторов РФ.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Семья Г. Гладкова</a:t>
            </a:r>
            <a:endParaRPr lang="ru-RU" dirty="0"/>
          </a:p>
        </p:txBody>
      </p:sp>
      <p:pic>
        <p:nvPicPr>
          <p:cNvPr id="2050" name="Picture 2" descr="C:\Documents and Settings\Мама\Мои документы\гладков доп\г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340768"/>
            <a:ext cx="4464496" cy="3672408"/>
          </a:xfrm>
          <a:prstGeom prst="rect">
            <a:avLst/>
          </a:prstGeom>
          <a:noFill/>
        </p:spPr>
      </p:pic>
      <p:pic>
        <p:nvPicPr>
          <p:cNvPr id="4" name="Picture 4" descr="C:\Documents and Settings\Мама\Мои документы\гладков доп\г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3068960"/>
            <a:ext cx="3528392" cy="2592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/>
              <a:t>Путь становления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Геннадий Гладков вырос в музыкальной семье. Его дед был гармонистом, Отец – аккордеонист, пианист, поэтому не удивительно, что аккордеон оказался  в руках Геннадия и начинал петь про все то, что жило в человеческих душах. Только играя по-новому, так, как слышалась только ему одному. Он прокладывал дорогу к самому себе, к тем мелодиям, про которые сегодня можно сказать: «</a:t>
            </a:r>
            <a:r>
              <a:rPr lang="ru-RU" sz="2000" dirty="0" err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гладковские</a:t>
            </a:r>
            <a:r>
              <a:rPr lang="ru-RU" sz="2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». </a:t>
            </a:r>
          </a:p>
          <a:p>
            <a:endParaRPr lang="ru-RU" dirty="0"/>
          </a:p>
        </p:txBody>
      </p:sp>
      <p:pic>
        <p:nvPicPr>
          <p:cNvPr id="4" name="Picture 3" descr="C:\Documents and Settings\Мама\Мои документы\гладков доп\г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789040"/>
            <a:ext cx="4248472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Визитная карточка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328592"/>
          </a:xfrm>
        </p:spPr>
        <p:txBody>
          <a:bodyPr>
            <a:normAutofit/>
          </a:bodyPr>
          <a:lstStyle/>
          <a:p>
            <a:r>
              <a:rPr lang="ru-RU" dirty="0" smtClean="0"/>
              <a:t>Геннадий Гладков проснулся знаменитым в тот день, когда на экранах появилась музыкальная мультипликационная лента «</a:t>
            </a:r>
            <a:r>
              <a:rPr lang="ru-RU" dirty="0" err="1" smtClean="0"/>
              <a:t>Бременские</a:t>
            </a:r>
            <a:r>
              <a:rPr lang="ru-RU" dirty="0" smtClean="0"/>
              <a:t> музыканты», сразу ставшая визитной карточкой композитора.  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2" descr="C:\Documents and Settings\Мама\Мои документы\бр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284984"/>
            <a:ext cx="3888432" cy="31683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Музыка к кинофильмам </a:t>
            </a:r>
            <a:br>
              <a:rPr lang="ru-RU" dirty="0" smtClean="0"/>
            </a:br>
            <a:r>
              <a:rPr lang="ru-RU" dirty="0" smtClean="0"/>
              <a:t>«12 стульев»</a:t>
            </a:r>
            <a:endParaRPr lang="ru-RU" dirty="0"/>
          </a:p>
        </p:txBody>
      </p:sp>
      <p:pic>
        <p:nvPicPr>
          <p:cNvPr id="6146" name="Picture 2" descr="C:\Documents and Settings\Мама\Мои документы\гладков доп\г1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8762" y="1735137"/>
            <a:ext cx="6086475" cy="4438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«</a:t>
            </a:r>
            <a:r>
              <a:rPr lang="ru-RU" dirty="0" err="1" smtClean="0"/>
              <a:t>Джентельмены</a:t>
            </a:r>
            <a:r>
              <a:rPr lang="ru-RU" dirty="0" smtClean="0"/>
              <a:t> удачи»</a:t>
            </a:r>
            <a:endParaRPr lang="ru-RU" dirty="0"/>
          </a:p>
        </p:txBody>
      </p:sp>
      <p:pic>
        <p:nvPicPr>
          <p:cNvPr id="7170" name="Picture 2" descr="C:\Documents and Settings\Мама\Мои документы\гладков доп\г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340768"/>
            <a:ext cx="4320480" cy="3528392"/>
          </a:xfrm>
          <a:prstGeom prst="rect">
            <a:avLst/>
          </a:prstGeom>
          <a:noFill/>
        </p:spPr>
      </p:pic>
      <p:pic>
        <p:nvPicPr>
          <p:cNvPr id="7171" name="Picture 3" descr="C:\Documents and Settings\Мама\Мои документы\гладков доп\г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348880"/>
            <a:ext cx="2736304" cy="2520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«Обыкновенное чудо»</a:t>
            </a:r>
            <a:endParaRPr lang="ru-RU" dirty="0"/>
          </a:p>
        </p:txBody>
      </p:sp>
      <p:pic>
        <p:nvPicPr>
          <p:cNvPr id="8194" name="Picture 2" descr="C:\Documents and Settings\Мама\Мои документы\гладков доп\г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3140968"/>
            <a:ext cx="2555776" cy="2880320"/>
          </a:xfrm>
          <a:prstGeom prst="rect">
            <a:avLst/>
          </a:prstGeom>
          <a:noFill/>
        </p:spPr>
      </p:pic>
      <p:pic>
        <p:nvPicPr>
          <p:cNvPr id="8195" name="Picture 3" descr="C:\Documents and Settings\Мама\Мои документы\гладков доп\г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573016"/>
            <a:ext cx="2448272" cy="2664296"/>
          </a:xfrm>
          <a:prstGeom prst="rect">
            <a:avLst/>
          </a:prstGeom>
          <a:noFill/>
        </p:spPr>
      </p:pic>
      <p:pic>
        <p:nvPicPr>
          <p:cNvPr id="8198" name="Picture 6" descr="C:\Documents and Settings\Мама\Мои документы\гладков доп\г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31840" y="1772816"/>
            <a:ext cx="3168352" cy="3024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</TotalTime>
  <Words>178</Words>
  <Application>Microsoft Office PowerPoint</Application>
  <PresentationFormat>Экран (4:3)</PresentationFormat>
  <Paragraphs>28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Апекс</vt:lpstr>
      <vt:lpstr>Творчество Геннадия Гладкова</vt:lpstr>
      <vt:lpstr>Слайд 2</vt:lpstr>
      <vt:lpstr>Биография</vt:lpstr>
      <vt:lpstr>Семья Г. Гладкова</vt:lpstr>
      <vt:lpstr>Путь становления</vt:lpstr>
      <vt:lpstr>Визитная карточка</vt:lpstr>
      <vt:lpstr>Музыка к кинофильмам  «12 стульев»</vt:lpstr>
      <vt:lpstr> «Джентельмены удачи»</vt:lpstr>
      <vt:lpstr> «Обыкновенное чудо»</vt:lpstr>
      <vt:lpstr> «Формула любви»</vt:lpstr>
      <vt:lpstr>«Новогодние приключения  Маши и Вити»</vt:lpstr>
      <vt:lpstr>Музыка к мульмфильмам</vt:lpstr>
      <vt:lpstr>Спасибо за внимание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Биография</dc:title>
  <dc:creator>Мама</dc:creator>
  <cp:lastModifiedBy>Мама</cp:lastModifiedBy>
  <cp:revision>20</cp:revision>
  <dcterms:created xsi:type="dcterms:W3CDTF">2015-02-23T12:10:50Z</dcterms:created>
  <dcterms:modified xsi:type="dcterms:W3CDTF">2015-03-30T14:05:43Z</dcterms:modified>
</cp:coreProperties>
</file>